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47F1"/>
    <a:srgbClr val="FF3A30"/>
    <a:srgbClr val="F95A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73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gif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3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50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98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64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14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49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5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76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54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0061B-D369-4677-A3A3-A0707C5F6686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6E3D4-AD0D-4EAE-91C6-3CF9A8E93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75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У2. Задачи компьютерного зрения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Занятие </a:t>
            </a:r>
            <a:r>
              <a:rPr lang="ru-RU" dirty="0" smtClean="0"/>
              <a:t>№1</a:t>
            </a:r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1430582" y="5349875"/>
            <a:ext cx="9330836" cy="263983"/>
            <a:chOff x="1757835" y="5468947"/>
            <a:chExt cx="9330836" cy="263983"/>
          </a:xfrm>
        </p:grpSpPr>
        <p:cxnSp>
          <p:nvCxnSpPr>
            <p:cNvPr id="5" name="Straight Connector 4"/>
            <p:cNvCxnSpPr>
              <a:endCxn id="23" idx="6"/>
            </p:cNvCxnSpPr>
            <p:nvPr/>
          </p:nvCxnSpPr>
          <p:spPr>
            <a:xfrm>
              <a:off x="1888913" y="5600025"/>
              <a:ext cx="9199758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175783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459016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160197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3861378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4562559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263740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964921" y="5470774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666102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7367283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8062172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8757061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9445658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1013425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10826515" y="5468947"/>
              <a:ext cx="262156" cy="262156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/>
          <p:cNvSpPr txBox="1"/>
          <p:nvPr/>
        </p:nvSpPr>
        <p:spPr>
          <a:xfrm rot="18568983">
            <a:off x="1577271" y="4633604"/>
            <a:ext cx="1366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Цилиндрическая панорама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 rot="18568983">
            <a:off x="927903" y="4826498"/>
            <a:ext cx="1257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Виды панорам</a:t>
            </a:r>
            <a:endParaRPr lang="en-US" sz="1200" dirty="0"/>
          </a:p>
        </p:txBody>
      </p:sp>
      <p:sp>
        <p:nvSpPr>
          <p:cNvPr id="31" name="TextBox 30"/>
          <p:cNvSpPr txBox="1"/>
          <p:nvPr/>
        </p:nvSpPr>
        <p:spPr>
          <a:xfrm rot="18568983">
            <a:off x="2608961" y="4939168"/>
            <a:ext cx="697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RANSAC</a:t>
            </a:r>
          </a:p>
        </p:txBody>
      </p:sp>
      <p:sp>
        <p:nvSpPr>
          <p:cNvPr id="32" name="TextBox 31"/>
          <p:cNvSpPr txBox="1"/>
          <p:nvPr/>
        </p:nvSpPr>
        <p:spPr>
          <a:xfrm rot="18568983">
            <a:off x="3197396" y="4859796"/>
            <a:ext cx="9288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Пирамиды</a:t>
            </a:r>
            <a:endParaRPr lang="en-US" sz="1200" dirty="0"/>
          </a:p>
        </p:txBody>
      </p:sp>
      <p:sp>
        <p:nvSpPr>
          <p:cNvPr id="33" name="TextBox 32"/>
          <p:cNvSpPr txBox="1"/>
          <p:nvPr/>
        </p:nvSpPr>
        <p:spPr>
          <a:xfrm rot="18568983">
            <a:off x="3853125" y="4711148"/>
            <a:ext cx="1016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Простейшие нейроны</a:t>
            </a:r>
            <a:endParaRPr lang="en-US" sz="12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3981033" y="5241379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093661" y="5254108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218871" y="5254108"/>
            <a:ext cx="0" cy="413158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 rot="18568983">
            <a:off x="4454775" y="4803480"/>
            <a:ext cx="122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Кросс-энтропия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 rot="18568983">
            <a:off x="5145732" y="4671142"/>
            <a:ext cx="1269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err="1"/>
              <a:t>Полносвязный</a:t>
            </a:r>
            <a:r>
              <a:rPr lang="ru-RU" sz="1200" dirty="0"/>
              <a:t> классификатор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 rot="18568983">
            <a:off x="5957710" y="4636046"/>
            <a:ext cx="1015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Проблемы обучения</a:t>
            </a:r>
            <a:endParaRPr lang="en-US" sz="1200" dirty="0"/>
          </a:p>
        </p:txBody>
      </p:sp>
      <p:sp>
        <p:nvSpPr>
          <p:cNvPr id="41" name="TextBox 40"/>
          <p:cNvSpPr txBox="1"/>
          <p:nvPr/>
        </p:nvSpPr>
        <p:spPr>
          <a:xfrm rot="18568983">
            <a:off x="6810155" y="4824433"/>
            <a:ext cx="721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Свертки</a:t>
            </a:r>
            <a:endParaRPr lang="en-US" sz="1200" dirty="0"/>
          </a:p>
        </p:txBody>
      </p:sp>
      <p:sp>
        <p:nvSpPr>
          <p:cNvPr id="42" name="TextBox 41"/>
          <p:cNvSpPr txBox="1"/>
          <p:nvPr/>
        </p:nvSpPr>
        <p:spPr>
          <a:xfrm rot="18568983">
            <a:off x="7552909" y="4808489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CNN</a:t>
            </a:r>
          </a:p>
        </p:txBody>
      </p:sp>
      <p:sp>
        <p:nvSpPr>
          <p:cNvPr id="43" name="TextBox 42"/>
          <p:cNvSpPr txBox="1"/>
          <p:nvPr/>
        </p:nvSpPr>
        <p:spPr>
          <a:xfrm rot="18568983">
            <a:off x="8152562" y="4464071"/>
            <a:ext cx="1273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Генератор и дискриминатор</a:t>
            </a:r>
            <a:endParaRPr lang="en-US" sz="1200" dirty="0"/>
          </a:p>
        </p:txBody>
      </p:sp>
      <p:sp>
        <p:nvSpPr>
          <p:cNvPr id="44" name="TextBox 43"/>
          <p:cNvSpPr txBox="1"/>
          <p:nvPr/>
        </p:nvSpPr>
        <p:spPr>
          <a:xfrm rot="18568983">
            <a:off x="8940787" y="4800191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GAN</a:t>
            </a:r>
          </a:p>
        </p:txBody>
      </p:sp>
      <p:sp>
        <p:nvSpPr>
          <p:cNvPr id="45" name="TextBox 44"/>
          <p:cNvSpPr txBox="1"/>
          <p:nvPr/>
        </p:nvSpPr>
        <p:spPr>
          <a:xfrm rot="18568983">
            <a:off x="9629384" y="4819517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WGAN</a:t>
            </a:r>
          </a:p>
        </p:txBody>
      </p:sp>
      <p:sp>
        <p:nvSpPr>
          <p:cNvPr id="46" name="TextBox 45"/>
          <p:cNvSpPr txBox="1"/>
          <p:nvPr/>
        </p:nvSpPr>
        <p:spPr>
          <a:xfrm rot="18568983">
            <a:off x="10318277" y="4763475"/>
            <a:ext cx="617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CGAN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61583" y="5273310"/>
            <a:ext cx="1636408" cy="163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34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Классификатор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485389" cy="4860401"/>
          </a:xfrm>
        </p:spPr>
        <p:txBody>
          <a:bodyPr>
            <a:normAutofit/>
          </a:bodyPr>
          <a:lstStyle/>
          <a:p>
            <a:r>
              <a:rPr lang="ru-RU" dirty="0" smtClean="0"/>
              <a:t>Какие задачи решает классификатор?          А примеры?</a:t>
            </a:r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r>
              <a:rPr lang="ru-RU" dirty="0" smtClean="0"/>
              <a:t>Используем классификатор, как часть сети, решающей другую задачу – задачу генерации изображений.</a:t>
            </a:r>
            <a:endParaRPr lang="en-US" dirty="0"/>
          </a:p>
        </p:txBody>
      </p:sp>
      <p:sp>
        <p:nvSpPr>
          <p:cNvPr id="4" name="AutoShape 2" descr="data:image/png;base64,iVBORw0KGgoAAAANSUhEUgAAASwAAACoCAMAAABt9SM9AAAA4VBMVEX///8AAADP4vPCwsLR5fbg4ODLy8uLi4vy8vK/v7/d3d3FxcXV1dW6urqAgIC0tLSmpqZsbGxJSUlRUVF7e3tAQECcrLuosrvH2+zR0M6utr36+fiktcSjr7rz8/OhoaFkZGSrq6s0NDSYmJiTk5NbW1s3NzeGhobp6ekZGRkjIyN0dHQrKyt5hI4RERFTU1NhanKzw9JveYKCjpnb7/+Qnam+z99ZYWmLmKOvv83hwsL16upARktmb3ft29vMlZXZsLDixcXToaHFfX3KiYlMU1qtPT2/cXHh9f+3X1/MkJAzNt6KAAAR8UlEQVR4nO2dCWOayhbHB2VfBBW8+jAsgoobRo2oudc2TdLX+/r9P9BjERgQt2ZT9N/UpEcg8usshzNnZgC46aZzk8Krf+3RnYpvn4PRsOQ/Mlyi8Hkd3a+JuXVrEgKLBaCTMNAADBMGLH0K/RW3+maxNbRwQCg6S59VDW+6VbF9WJX9bCzolPCIC9TyICtXdS51VnDnvRJLW7S2F1avMoRh2SW+dbGw6NUxsNB56jT/zktWsdzvtasQLIOzIVgCNSyxLNuJYbXcxgrrXyos6ghUO2DxzDhuswJYPLD6MSzebBWNDoKPI1g9DOuMgXCpsIrHFKwCepc6zb1zgopqXQhLw0g2roYty+wSCFJm4mqoe8epHtA8w6qlTnPvvG2pUgoWS9IM1Ga1VRofV71aGMLCTA+pPLw6WMiYw3ANhiWRpZKZbOA10upAvSHLiiJP873rg4UgfcOi+lDJ6iBevYNhDTkMhiVRFpC1i+0NYVio+6fg/xute1/1/bB8Pn7FintDoZ2EVewEZS32s2gMyQEsdDFH56P75sP9ZF4b3a9G/0zv0D2wOpaplRq0lIBlDBKwSjpCGAlYBNByAet++rCYTX+ii8l8elefPEwL6N6SVWZwnOgnXAdEGCdgiVQ5UQ3dQ3EkF7DWy9VsNnXW68kSrS3mD9M91TDpsLORw64ZIYrgYZHgOqEhOMVG8gHr3uk7ozW6HE7mC8dZP6z3wCLKkDT3zrubn0XfYIUGTSuHhuQp1pfc7RsFwbpDa4VV0/XW65P6aFZAm3t6w+sU1Bt6nSGKwt8hWEwxFI803uMXK1TxSGWE075ICdchcBtgXyKrZHmBO5yCxCkHDVmnHP0R3/2m/1QRLHQ9va95ob5lEPFz0aHzna7DVvBvK7TXShiwdJ9wQvDvHGEtHh4WznQ9GU6m67r75XaMrTB+s8OD99RKuA5thpGQdw7+nSUs9GHt9oOTqTNfrBbz1c/l/ehhn5/lkSpiJNaKYXVZTYRgdVimmoRle67DoHv5sJzJ/WwynaxHk9Fdcz6a1ufrfR6851XJeK9V1ONnQ0uKyo33k3ubipaARXsePiZePKy72bLgjGrOcuW9zNC7aX11t7calhXLvXeCiWCZPALDssVKFcd6EKyqF4MY06fFs84QVmHTqIcqBF97YGlAH7q3zcQli5USsHyRKgRL8Bx8nLj4NmuvsmBJlk+ogw1DWCaLIMNOEpYIijGsvqUT4sCyM2GJXZEMfiKTwyM5gGWzsuWN2+BC1BuqDKJblg7DMoFViWFpCs0wfgh+G5bSBRZhGbSs6paZ/Igfef8n6Y9hVYCJ9xAbb/QiWGPZ0vslFoLVBswQauDtoY1UrOyhMLlSasttTGNpETeSH/Ej7/8kvQFWhW+LfjmK2iwD6G19AMEahAPTsZ+lq9l+lluyBtaYFVSeYM4VFlM/jMqFtUyd5t45I8syG4SvIj9Lo2UTbrMkUqj4YZkIVssfNcwqWQKQTbyrN0wT5xPvnA8sZX5M0ULV1GlenWpr4SMNNCJtJ3vDsazoPbhkjTkkG9ZunQ8soB5VC9Php13Bv9h16KQNWwP8x+qMYIFZ4UDZQtEmlT5JJSB1rbSBPMYAiduXgXROsIA6d+r7tFq+SwBrn2iL04s80FXAqris4kCFXK2zggXkxl59QricYFSdKWGswHdBucRqvFGMy9p5wfoDFXlYZNqgAEClDYkj9GTwz2QYDjMpU9VNUBo0dBovx63kxcN65+CfzrK4pbNdg9GNAdYlrBKRo5KVjOQdm/lXoine6Pb29YZdlU+b8gHLHiIds30A1liM/awOz6ilElfd5zps94v5gNW2GqSFw7D6424ZhtVSLVawkWRYeUzbCVjfvvnfnvxX+TE0P4bNWi5gSRZJICYXwyIsmebkUgzLZMqJauirSvPJkvX4A4Af3+XX52/g6Un+DuQfP1zL43//3ryfB1gVGXcf82gjhNXHXHZIVY4fpEsN98deVddhWBJJS1uw5Mdvv1/kX0+unr2i5pW15zzBsr3WyrSi/KwyoAy9IWNxNZQ4XhBUXpHgLBoFD1u1UB6sX0+/X8H330+Pj27J+v37O8gZLE9mMB7hw+qZDK5qZTbVwEv0OK6GFdzi2mlY3369PL48P39//S6/vHx7Cs1POYOlAiLtOrRTsMq0FrdZEi1rlbFR1C/2QfqPFIzugM1oDgSrlIRVDqLKG1j+M6ZsUYPrg6XJYXI3BKtbhGEFdTCCNcbUrjne65RmKA+whmQ4SgjD0g0IlhTUQSQvw/d/KI9NGYFghe25P+TsofCeDfsSxCYHiSF/KE5wnQJhI5UMDJ4wamPgBUiqEh8RnXKsLh7WZ+oG6wTdYJ2gG6wTxHz1B7gkCSd0Blcv5HzSlc9NJJ5So5y24Jc5df/dZc1qzsEB8vpquTXqe4Wi5+hRqRfoRPjqj/r1mh2VAOXhWu0dJcd4Qb1TVT7P9ZU/Kv8poJVOgoql6PNmkB1bWM2Fi5xRdYzUYwuWt3jCrlwSfQ4lDqNoTb3QZW8O6T8nwGpmMyBn9eRF0MLyIuc2HtTbYVkZq8Wg81w2XW+GJWf2EOgyj88Ab4Y1yr4AamYce+l6Kyxuh0OLOjl8GH8rrJ3LW+1xNC5Wb4RF7XTT0FX+2vg3wtrjpqH5ezwKYDmupxSVkTr0Woi9zUxYm5T+rPK1tabV5cuDhc7Xo3X97iGYyPcw919rmzUcm5PN/L4sWFYzmBC/nEBzAUNY6dXSLl8+rOXkYeZNpG0u1/P76ay2Xoym89VisZqNZtPR0rX8dFwazdS5it6YxLDu7yfuFUbTeHZp7h56Qljz+XI6daYP9cW/66UzKqxHzVnB/buoTdb/rueOX7K45OoPnEYE9c+Dddd8WHtXmDp5hzVf/ePM5s79fX20frj3YN27oOqjn4WftbtF4ed84sPaOhsL1gpAZ/NJc+RM3SvMnQWa72rozGv1ujOZ1Z1ZfYWunPqksJo4k8JkNV/Va/WZ49SzG3gyqHPuBeZOc4m6V3C/8t3AF4L2G1rnJXoJvx3oDeMJ3lDnmZ7Wdvl6o5+l7z7a+fDpR5+uN8LCdi5Qm8Mm683Phsau8+tb0zYuX2+FRe5YVDuPz9Fvj2dxk8zgXy1/j9HvEVYWnO1LoM1cjv+/w4CFvtXIo/NcsgLCOwyFeRsnwMc5s5yOHO52lDJg7bqIrNfifSacZXrZ/9zouEUmggKzJx9QKQq1u9WkeTfX81kDAzHNoxJDCmjdOHAl0sKsPA6AwcKXE3gRr2wVnLn+1R/0PMRSKRV1Zst0wsKdV6ZOPnMVPkSymdO+/0OUw9Hkj9Nt0sAJusE6QTdYJ+gG6wTdYJ2gG6wTdIN1gm6wTtAN1gm6wTpBN1gn6AbrBN1gnaAbrBOUA1hMYmkZEQA+YSgBoKcNXPqU45QfWP0brCMUwMKDzU9SsFoVj80WPR/WkBBU3dsB+OpgDcm+0krAslWOtwC5gUUYbUL3d/dFuhtYVaZrgdI1lixbQuRKAhauFHGjW97AEi1/sMFIVMNWsHXD1cFCkDHZ29y5j0Iv9qNaF9Ar08DfPCaGVaSutM3yt92JYWmKOkg38C3S3+A3gkWQYzsDFk4QXmICk8O1lUNY1c1S5kE1rHA0S1K9JCzEAj0IlkpWtKK4DctUAGAN0pQZoLKJd3IDS8ARCJZXgoaKmqiGSAXQUG8oePuJ9aj2Fix1MFB0S1QHVokuJ1I6cgPL36TI7vUDWF6BQWg9CYsGYgxLCnYtGlDbJcutfxrXNUS6TAn5hMVaEo+3e5s2yzAqKuuvthxXQz0oWGHJIkhGMA1a3IIluNWwrBK6XGp0k2/lBpbUoL09mzYoWrRFq/1Eb1gBoOsbQj+rLaqcrl1nb4jAbRaksGRRYTu/9bgzOPY35QAWPpQgme49wYaWa+BaktQRxVbHM3QMly98RIeALrY39yMHsN5VLIlzbBFwPMB4Gug04KFk0BuspAjGVDmRxgWuZJUJesCr1NdvJaP+x1VGsrPF7FMxM/WOhCVnGGRFUfYfEclkcA4z8a6hG6Bb5lSM075+kyJ/C/K/0lZ61qzvS3itN2fs1qWK6daa32/Y6gLgBt7AcQozcJHgVLPMdkVsIMZpo58PS1a8/0lv1tQWrEbtUD41ija3PjGD2P5mhipf3dEbckPvUUga7ugNs12HLr+1XMVnw6J5rujNjMqCpexcwQXGtbXDYeA6aLRR4vrZsHikh0i4RRn6MAVL7e6EBbYTSD8bVrhSZRYs/pgs/UIhnXnuw9IaY9cVlWJYw7ExGEawvL2mNcRMxbMQG0s4pX8HO3v88F/lb6H1y3ZHCX9fFqzjFtrbmivjw4oWxN/Aals0jYXhK917Q8DHeiqehWj+ruURLG+Tom9P4OXxb/Djh/x9s+/OL/lX6sN/lvbB+us4WOm5/rEH37IjWEUvXqyDdiJEwwIvDtGNYVEckoIlP/34/vLt1+Pzs7dJ0aNneQWvqQ//WdoH67hJfrthqV452QT/cLdJH2Le3tFQ8C8IuUMly2pvwXrxNyl6DTYpen39DcCL+yf54T9LHwRraGsDTMaGEay+7W0mLUHVsNolAdmuVHoxLN7q9aRWDOvH/14efz3/fn19VX69fHveWJ9fnlIf/rP0MbB4HOEB3mnbid6QDIN/HizvF7v9m2JEJUvC3SMH417vbKMOHwNLsMy2TmFkBYYlkggESwZyCTEaUJvVk91/VcT++YZoPqgaSrRFa+1WD4bFGjAsw2+v4HFD1a+lbenqYMUKh8KQsizBsJBo550QlhbsW2RfNKxDTzxpWMU0LN5/+sE2W2IdzHWwu6d++A9SEViGBdQiZAi0ExZaX9W35vjvhdWQqrEqXmjPM1QGWmSgEkeomyNCjY9ed+hjYZlVMACigBnRc9YhWOjk/m7hoPXNMkret/rDqO4bdsD6PH3wFDoRlAAhAioIrOBUtDm6D+sO3g7C0L0lutB7l05hOluORj/r6+nkn9l0OVs0713DYrM4HHQWZb7L3FKF2dqcIlOH5o6/UQMPVxdwASzFaoS/b7tkqZRfshZoczH7ZzkdodOly2z6sJytZ87o3/VoUzvhkmUZsntVFpZbhsnTDWehEhBKvFWO+5uwJO+shqtFc127X81GhelqNL+b1herxWy1WLmwjmrgs4J/yQZ+K4hT/lAEb9DhBt5puk1Ws+AUHHSyQt2XiVOf1Juos6vN2jkUZh/XGx7vOny2jnEd0LD/Q8OV91CoQ9wBq1jZglUyUrBaWjsBS2vQwoXD+iOndACsBCzJ9Ti7VAQrGMi3RMtOpBw1LFC+QliWunm62cCqugWNCGHxCF7WBjpWQXCoZBlWxz1vOzHkfPRRsBiaJtLVkNOjJkpnMcCU/ZyZEJZNelFni7hCWAi/aZliWMPg4TBMDBEGSA+Hg3/euyZ2jW0WgrT9HMgIlkFZOKILw6iBt4cIYcWZf0NGEgnVa7KuERZicTCslqlUEK0K94Y9LK6XSAPwYpC9fJWwAhQhLJvubhyICFZXGUaw2gDQCBvso3yRsI5baC97KMyVMoZhEUGmN5Qm2cc5JIKlAS/KHE3KOE9RVpCGkQXryIX2MgdZvZFCG4ZllpAYlu29VSZLMSy7I1LUpuydLSyAc/5TdRYs8piF9tBaOtCQEfzLNHCkHcOCdXTm31cpMzHk8EJ7KLraylNitXIsTXD/PxIGPTSI3cjQSJ9y3vJTjrbCeI0DC+0VJstrXMOK8nZ7yFganaWKe0TlbzH1T1ZyV17a7eUSBizDQKYNV6MDwT/xcoN/H6AT5kjbhpbIojl31yHU+624z/gUjoFVwblhDKvF6BZunzcsjKMAowNGEWjwLisOB/EsxYxgcUhVE1VjMCibFRiWxGpIZxj5WXi30iqq5w3LwLu4ihklk2IMSnyHxpXxWypqU7d8WDqQizqHkwCHYPVxLSxq3qFDb9pTp3jesFRFdQuUWLJ4UeSEd4LFKwhbhKphy3fWCdBo9eNZYToCwyp7MdIBz501LF3RlVIXM4umQROld9g4y4OlKqXtpQo0wA77cTIbZiMtCBZlIt48VqtzzrDeXR6snvu8SeuDBKy2IvegBl4VJGEIwVKGfW9AqFH9Qlj/BzrY5Qd7Obco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ata:image/png;base64,iVBORw0KGgoAAAANSUhEUgAAASwAAACoCAMAAABt9SM9AAAA4VBMVEX///8AAADP4vPCwsLR5fbg4ODLy8uLi4vy8vK/v7/d3d3FxcXV1dW6urqAgIC0tLSmpqZsbGxJSUlRUVF7e3tAQECcrLuosrvH2+zR0M6utr36+fiktcSjr7rz8/OhoaFkZGSrq6s0NDSYmJiTk5NbW1s3NzeGhobp6ekZGRkjIyN0dHQrKyt5hI4RERFTU1NhanKzw9JveYKCjpnb7/+Qnam+z99ZYWmLmKOvv83hwsL16upARktmb3ft29vMlZXZsLDixcXToaHFfX3KiYlMU1qtPT2/cXHh9f+3X1/MkJAzNt6KAAAR8UlEQVR4nO2dCWOayhbHB2VfBBW8+jAsgoobRo2oudc2TdLX+/r9P9BjERgQt2ZT9N/UpEcg8usshzNnZgC46aZzk8Krf+3RnYpvn4PRsOQ/Mlyi8Hkd3a+JuXVrEgKLBaCTMNAADBMGLH0K/RW3+maxNbRwQCg6S59VDW+6VbF9WJX9bCzolPCIC9TyICtXdS51VnDnvRJLW7S2F1avMoRh2SW+dbGw6NUxsNB56jT/zktWsdzvtasQLIOzIVgCNSyxLNuJYbXcxgrrXyos6ghUO2DxzDhuswJYPLD6MSzebBWNDoKPI1g9DOuMgXCpsIrHFKwCepc6zb1zgopqXQhLw0g2roYty+wSCFJm4mqoe8epHtA8w6qlTnPvvG2pUgoWS9IM1Ga1VRofV71aGMLCTA+pPLw6WMiYw3ANhiWRpZKZbOA10upAvSHLiiJP873rg4UgfcOi+lDJ6iBevYNhDTkMhiVRFpC1i+0NYVio+6fg/xute1/1/bB8Pn7FintDoZ2EVewEZS32s2gMyQEsdDFH56P75sP9ZF4b3a9G/0zv0D2wOpaplRq0lIBlDBKwSjpCGAlYBNByAet++rCYTX+ii8l8elefPEwL6N6SVWZwnOgnXAdEGCdgiVQ5UQ3dQ3EkF7DWy9VsNnXW68kSrS3mD9M91TDpsLORw64ZIYrgYZHgOqEhOMVG8gHr3uk7ozW6HE7mC8dZP6z3wCLKkDT3zrubn0XfYIUGTSuHhuQp1pfc7RsFwbpDa4VV0/XW65P6aFZAm3t6w+sU1Bt6nSGKwt8hWEwxFI803uMXK1TxSGWE075ICdchcBtgXyKrZHmBO5yCxCkHDVmnHP0R3/2m/1QRLHQ9va95ob5lEPFz0aHzna7DVvBvK7TXShiwdJ9wQvDvHGEtHh4WznQ9GU6m67r75XaMrTB+s8OD99RKuA5thpGQdw7+nSUs9GHt9oOTqTNfrBbz1c/l/ehhn5/lkSpiJNaKYXVZTYRgdVimmoRle67DoHv5sJzJ/WwynaxHk9Fdcz6a1ufrfR6851XJeK9V1ONnQ0uKyo33k3ubipaARXsePiZePKy72bLgjGrOcuW9zNC7aX11t7calhXLvXeCiWCZPALDssVKFcd6EKyqF4MY06fFs84QVmHTqIcqBF97YGlAH7q3zcQli5USsHyRKgRL8Bx8nLj4NmuvsmBJlk+ogw1DWCaLIMNOEpYIijGsvqUT4sCyM2GJXZEMfiKTwyM5gGWzsuWN2+BC1BuqDKJblg7DMoFViWFpCs0wfgh+G5bSBRZhGbSs6paZ/Igfef8n6Y9hVYCJ9xAbb/QiWGPZ0vslFoLVBswQauDtoY1UrOyhMLlSasttTGNpETeSH/Ej7/8kvQFWhW+LfjmK2iwD6G19AMEahAPTsZ+lq9l+lluyBtaYFVSeYM4VFlM/jMqFtUyd5t45I8syG4SvIj9Lo2UTbrMkUqj4YZkIVssfNcwqWQKQTbyrN0wT5xPvnA8sZX5M0ULV1GlenWpr4SMNNCJtJ3vDsazoPbhkjTkkG9ZunQ8soB5VC9Php13Bv9h16KQNWwP8x+qMYIFZ4UDZQtEmlT5JJSB1rbSBPMYAiduXgXROsIA6d+r7tFq+SwBrn2iL04s80FXAqris4kCFXK2zggXkxl59QricYFSdKWGswHdBucRqvFGMy9p5wfoDFXlYZNqgAEClDYkj9GTwz2QYDjMpU9VNUBo0dBovx63kxcN65+CfzrK4pbNdg9GNAdYlrBKRo5KVjOQdm/lXoine6Pb29YZdlU+b8gHLHiIds30A1liM/awOz6ilElfd5zps94v5gNW2GqSFw7D6424ZhtVSLVawkWRYeUzbCVjfvvnfnvxX+TE0P4bNWi5gSRZJICYXwyIsmebkUgzLZMqJauirSvPJkvX4A4Af3+XX52/g6Un+DuQfP1zL43//3ryfB1gVGXcf82gjhNXHXHZIVY4fpEsN98deVddhWBJJS1uw5Mdvv1/kX0+unr2i5pW15zzBsr3WyrSi/KwyoAy9IWNxNZQ4XhBUXpHgLBoFD1u1UB6sX0+/X8H330+Pj27J+v37O8gZLE9mMB7hw+qZDK5qZTbVwEv0OK6GFdzi2mlY3369PL48P39//S6/vHx7Cs1POYOlAiLtOrRTsMq0FrdZEi1rlbFR1C/2QfqPFIzugM1oDgSrlIRVDqLKG1j+M6ZsUYPrg6XJYXI3BKtbhGEFdTCCNcbUrjne65RmKA+whmQ4SgjD0g0IlhTUQSQvw/d/KI9NGYFghe25P+TsofCeDfsSxCYHiSF/KE5wnQJhI5UMDJ4wamPgBUiqEh8RnXKsLh7WZ+oG6wTdYJ2gG6wTxHz1B7gkCSd0Blcv5HzSlc9NJJ5So5y24Jc5df/dZc1qzsEB8vpquTXqe4Wi5+hRqRfoRPjqj/r1mh2VAOXhWu0dJcd4Qb1TVT7P9ZU/Kv8poJVOgoql6PNmkB1bWM2Fi5xRdYzUYwuWt3jCrlwSfQ4lDqNoTb3QZW8O6T8nwGpmMyBn9eRF0MLyIuc2HtTbYVkZq8Wg81w2XW+GJWf2EOgyj88Ab4Y1yr4AamYce+l6Kyxuh0OLOjl8GH8rrJ3LW+1xNC5Wb4RF7XTT0FX+2vg3wtrjpqH5ezwKYDmupxSVkTr0Woi9zUxYm5T+rPK1tabV5cuDhc7Xo3X97iGYyPcw919rmzUcm5PN/L4sWFYzmBC/nEBzAUNY6dXSLl8+rOXkYeZNpG0u1/P76ay2Xoym89VisZqNZtPR0rX8dFwazdS5it6YxLDu7yfuFUbTeHZp7h56Qljz+XI6daYP9cW/66UzKqxHzVnB/buoTdb/rueOX7K45OoPnEYE9c+Dddd8WHtXmDp5hzVf/ePM5s79fX20frj3YN27oOqjn4WftbtF4ed84sPaOhsL1gpAZ/NJc+RM3SvMnQWa72rozGv1ujOZ1Z1ZfYWunPqksJo4k8JkNV/Va/WZ49SzG3gyqHPuBeZOc4m6V3C/8t3AF4L2G1rnJXoJvx3oDeMJ3lDnmZ7Wdvl6o5+l7z7a+fDpR5+uN8LCdi5Qm8Mm683Phsau8+tb0zYuX2+FRe5YVDuPz9Fvj2dxk8zgXy1/j9HvEVYWnO1LoM1cjv+/w4CFvtXIo/NcsgLCOwyFeRsnwMc5s5yOHO52lDJg7bqIrNfifSacZXrZ/9zouEUmggKzJx9QKQq1u9WkeTfX81kDAzHNoxJDCmjdOHAl0sKsPA6AwcKXE3gRr2wVnLn+1R/0PMRSKRV1Zst0wsKdV6ZOPnMVPkSymdO+/0OUw9Hkj9Nt0sAJusE6QTdYJ+gG6wTdYJ2gG6wTdIN1gm6wTtAN1gm6wTpBN1gn6AbrBN1gnaAbrBOUA1hMYmkZEQA+YSgBoKcNXPqU45QfWP0brCMUwMKDzU9SsFoVj80WPR/WkBBU3dsB+OpgDcm+0krAslWOtwC5gUUYbUL3d/dFuhtYVaZrgdI1lixbQuRKAhauFHGjW97AEi1/sMFIVMNWsHXD1cFCkDHZ29y5j0Iv9qNaF9Ar08DfPCaGVaSutM3yt92JYWmKOkg38C3S3+A3gkWQYzsDFk4QXmICk8O1lUNY1c1S5kE1rHA0S1K9JCzEAj0IlkpWtKK4DctUAGAN0pQZoLKJd3IDS8ARCJZXgoaKmqiGSAXQUG8oePuJ9aj2Fix1MFB0S1QHVokuJ1I6cgPL36TI7vUDWF6BQWg9CYsGYgxLCnYtGlDbJcutfxrXNUS6TAn5hMVaEo+3e5s2yzAqKuuvthxXQz0oWGHJIkhGMA1a3IIluNWwrBK6XGp0k2/lBpbUoL09mzYoWrRFq/1Eb1gBoOsbQj+rLaqcrl1nb4jAbRaksGRRYTu/9bgzOPY35QAWPpQgme49wYaWa+BaktQRxVbHM3QMly98RIeALrY39yMHsN5VLIlzbBFwPMB4Gug04KFk0BuspAjGVDmRxgWuZJUJesCr1NdvJaP+x1VGsrPF7FMxM/WOhCVnGGRFUfYfEclkcA4z8a6hG6Bb5lSM075+kyJ/C/K/0lZ61qzvS3itN2fs1qWK6daa32/Y6gLgBt7AcQozcJHgVLPMdkVsIMZpo58PS1a8/0lv1tQWrEbtUD41ija3PjGD2P5mhipf3dEbckPvUUga7ugNs12HLr+1XMVnw6J5rujNjMqCpexcwQXGtbXDYeA6aLRR4vrZsHikh0i4RRn6MAVL7e6EBbYTSD8bVrhSZRYs/pgs/UIhnXnuw9IaY9cVlWJYw7ExGEawvL2mNcRMxbMQG0s4pX8HO3v88F/lb6H1y3ZHCX9fFqzjFtrbmivjw4oWxN/Aals0jYXhK917Q8DHeiqehWj+ruURLG+Tom9P4OXxb/Djh/x9s+/OL/lX6sN/lvbB+us4WOm5/rEH37IjWEUvXqyDdiJEwwIvDtGNYVEckoIlP/34/vLt1+Pzs7dJ0aNneQWvqQ//WdoH67hJfrthqV452QT/cLdJH2Le3tFQ8C8IuUMly2pvwXrxNyl6DTYpen39DcCL+yf54T9LHwRraGsDTMaGEay+7W0mLUHVsNolAdmuVHoxLN7q9aRWDOvH/14efz3/fn19VX69fHveWJ9fnlIf/rP0MbB4HOEB3mnbid6QDIN/HizvF7v9m2JEJUvC3SMH417vbKMOHwNLsMy2TmFkBYYlkggESwZyCTEaUJvVk91/VcT++YZoPqgaSrRFa+1WD4bFGjAsw2+v4HFD1a+lbenqYMUKh8KQsizBsJBo550QlhbsW2RfNKxDTzxpWMU0LN5/+sE2W2IdzHWwu6d++A9SEViGBdQiZAi0ExZaX9W35vjvhdWQqrEqXmjPM1QGWmSgEkeomyNCjY9ed+hjYZlVMACigBnRc9YhWOjk/m7hoPXNMkret/rDqO4bdsD6PH3wFDoRlAAhAioIrOBUtDm6D+sO3g7C0L0lutB7l05hOluORj/r6+nkn9l0OVs0713DYrM4HHQWZb7L3FKF2dqcIlOH5o6/UQMPVxdwASzFaoS/b7tkqZRfshZoczH7ZzkdodOly2z6sJytZ87o3/VoUzvhkmUZsntVFpZbhsnTDWehEhBKvFWO+5uwJO+shqtFc127X81GhelqNL+b1herxWy1WLmwjmrgs4J/yQZ+K4hT/lAEb9DhBt5puk1Ws+AUHHSyQt2XiVOf1Juos6vN2jkUZh/XGx7vOny2jnEd0LD/Q8OV91CoQ9wBq1jZglUyUrBaWjsBS2vQwoXD+iOndACsBCzJ9Ti7VAQrGMi3RMtOpBw1LFC+QliWunm62cCqugWNCGHxCF7WBjpWQXCoZBlWxz1vOzHkfPRRsBiaJtLVkNOjJkpnMcCU/ZyZEJZNelFni7hCWAi/aZliWMPg4TBMDBEGSA+Hg3/euyZ2jW0WgrT9HMgIlkFZOKILw6iBt4cIYcWZf0NGEgnVa7KuERZicTCslqlUEK0K94Y9LK6XSAPwYpC9fJWwAhQhLJvubhyICFZXGUaw2gDQCBvso3yRsI5baC97KMyVMoZhEUGmN5Qm2cc5JIKlAS/KHE3KOE9RVpCGkQXryIX2MgdZvZFCG4ZllpAYlu29VSZLMSy7I1LUpuydLSyAc/5TdRYs8piF9tBaOtCQEfzLNHCkHcOCdXTm31cpMzHk8EJ7KLraylNitXIsTXD/PxIGPTSI3cjQSJ9y3vJTjrbCeI0DC+0VJstrXMOK8nZ7yFganaWKe0TlbzH1T1ZyV17a7eUSBizDQKYNV6MDwT/xcoN/H6AT5kjbhpbIojl31yHU+624z/gUjoFVwblhDKvF6BZunzcsjKMAowNGEWjwLisOB/EsxYxgcUhVE1VjMCibFRiWxGpIZxj5WXi30iqq5w3LwLu4ihklk2IMSnyHxpXxWypqU7d8WDqQizqHkwCHYPVxLSxq3qFDb9pTp3jesFRFdQuUWLJ4UeSEd4LFKwhbhKphy3fWCdBo9eNZYToCwyp7MdIBz501LF3RlVIXM4umQROld9g4y4OlKqXtpQo0wA77cTIbZiMtCBZlIt48VqtzzrDeXR6snvu8SeuDBKy2IvegBl4VJGEIwVKGfW9AqFH9Qlj/BzrY5Qd7Obco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589" y="884307"/>
            <a:ext cx="4030211" cy="2231492"/>
          </a:xfrm>
          <a:prstGeom prst="rect">
            <a:avLst/>
          </a:prstGeom>
        </p:spPr>
      </p:pic>
      <p:pic>
        <p:nvPicPr>
          <p:cNvPr id="1030" name="Picture 6" descr="Star Trek Hoax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9894" y="3115799"/>
            <a:ext cx="36576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88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Генерируем изображения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87686" cy="471778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Введем пространство из </a:t>
            </a:r>
            <a:r>
              <a:rPr lang="en-US" sz="2400" dirty="0" smtClean="0"/>
              <a:t>100 </a:t>
            </a:r>
            <a:r>
              <a:rPr lang="ru-RU" sz="2400" dirty="0" smtClean="0"/>
              <a:t>случайных чисел – латентное пространство</a:t>
            </a:r>
            <a:r>
              <a:rPr lang="en-US" sz="2400" dirty="0"/>
              <a:t> </a:t>
            </a:r>
            <a:r>
              <a:rPr lang="en-US" sz="2400" dirty="0" smtClean="0"/>
              <a:t>– </a:t>
            </a:r>
            <a:r>
              <a:rPr lang="ru-RU" sz="2400" dirty="0" smtClean="0"/>
              <a:t>каждый элемент является признаком.</a:t>
            </a:r>
          </a:p>
          <a:p>
            <a:endParaRPr lang="ru-RU" sz="2400" dirty="0" smtClean="0"/>
          </a:p>
          <a:p>
            <a:endParaRPr lang="ru-RU" sz="2400" dirty="0"/>
          </a:p>
          <a:p>
            <a:endParaRPr lang="ru-RU" sz="2400" dirty="0" smtClean="0"/>
          </a:p>
          <a:p>
            <a:r>
              <a:rPr lang="ru-RU" sz="2400" dirty="0" smtClean="0"/>
              <a:t>Из этих 100 элементов будем переходить постепенно к генерируемому изображению:</a:t>
            </a:r>
          </a:p>
          <a:p>
            <a:pPr lvl="1"/>
            <a:r>
              <a:rPr lang="ru-RU" sz="2000" dirty="0" err="1" smtClean="0"/>
              <a:t>Полносвязными</a:t>
            </a:r>
            <a:r>
              <a:rPr lang="ru-RU" sz="2000" dirty="0" smtClean="0"/>
              <a:t> сетями.</a:t>
            </a:r>
          </a:p>
          <a:p>
            <a:pPr lvl="1"/>
            <a:r>
              <a:rPr lang="ru-RU" sz="2000" dirty="0" err="1" smtClean="0"/>
              <a:t>Сверточными</a:t>
            </a:r>
            <a:r>
              <a:rPr lang="ru-RU" sz="2000" dirty="0" smtClean="0"/>
              <a:t> сетями, но увеличивая разрешение, а не уменьшая.</a:t>
            </a:r>
          </a:p>
          <a:p>
            <a:pPr marL="0" indent="0">
              <a:buNone/>
            </a:pPr>
            <a:endParaRPr lang="ru-RU" sz="2400" dirty="0"/>
          </a:p>
          <a:p>
            <a:r>
              <a:rPr lang="ru-RU" sz="2400" dirty="0" smtClean="0"/>
              <a:t>Как свертками можно улучшить разрешение?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5" y="2793359"/>
            <a:ext cx="74866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9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UpSample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69653" cy="4351338"/>
          </a:xfrm>
        </p:spPr>
        <p:txBody>
          <a:bodyPr>
            <a:normAutofit/>
          </a:bodyPr>
          <a:lstStyle/>
          <a:p>
            <a:r>
              <a:rPr lang="ru-RU" sz="2000" dirty="0" smtClean="0"/>
              <a:t>Применим увеличение расширения и затем свертку:</a:t>
            </a:r>
          </a:p>
          <a:p>
            <a:pPr lvl="1"/>
            <a:r>
              <a:rPr lang="ru-RU" sz="1800" dirty="0" smtClean="0"/>
              <a:t>Расширять изображение можно:</a:t>
            </a:r>
          </a:p>
          <a:p>
            <a:pPr lvl="2"/>
            <a:r>
              <a:rPr lang="ru-RU" sz="1400" dirty="0" smtClean="0"/>
              <a:t>Методом ближайших соседей</a:t>
            </a:r>
          </a:p>
          <a:p>
            <a:pPr lvl="2"/>
            <a:r>
              <a:rPr lang="ru-RU" sz="1400" dirty="0" smtClean="0"/>
              <a:t>Дополнением нулями</a:t>
            </a:r>
          </a:p>
          <a:p>
            <a:r>
              <a:rPr lang="ru-RU" sz="2000" dirty="0" smtClean="0"/>
              <a:t>Если к изображению </a:t>
            </a:r>
            <a:r>
              <a:rPr lang="en-US" sz="2000" dirty="0" err="1" smtClean="0"/>
              <a:t>NxN</a:t>
            </a:r>
            <a:r>
              <a:rPr lang="en-US" sz="2000" dirty="0" smtClean="0"/>
              <a:t> </a:t>
            </a:r>
            <a:r>
              <a:rPr lang="ru-RU" sz="2000" dirty="0" smtClean="0"/>
              <a:t>применить фильтр </a:t>
            </a:r>
            <a:r>
              <a:rPr lang="en-US" sz="2000" dirty="0" err="1" smtClean="0"/>
              <a:t>KxK</a:t>
            </a:r>
            <a:r>
              <a:rPr lang="en-US" sz="2000" dirty="0" smtClean="0"/>
              <a:t> </a:t>
            </a:r>
            <a:r>
              <a:rPr lang="ru-RU" sz="2000" dirty="0" smtClean="0"/>
              <a:t>с шагом 1, без дополнений, то итоговый размер равен чему?</a:t>
            </a:r>
          </a:p>
          <a:p>
            <a:r>
              <a:rPr lang="ru-RU" sz="2000" dirty="0" smtClean="0"/>
              <a:t>Тогда в простейшем случае после такого </a:t>
            </a:r>
            <a:r>
              <a:rPr lang="en-US" sz="2000" dirty="0" smtClean="0"/>
              <a:t>upscale’</a:t>
            </a:r>
            <a:r>
              <a:rPr lang="ru-RU" sz="2000" dirty="0" smtClean="0"/>
              <a:t>а размер будет </a:t>
            </a:r>
            <a:r>
              <a:rPr lang="en-US" sz="2000" dirty="0" smtClean="0"/>
              <a:t>(2N-K+1)x(2N-K+1).</a:t>
            </a:r>
            <a:endParaRPr lang="en-US" sz="2000" dirty="0"/>
          </a:p>
        </p:txBody>
      </p:sp>
      <p:pic>
        <p:nvPicPr>
          <p:cNvPr id="2050" name="Picture 2" descr="Autoencoder: Downsampling and Upsampl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876" y="365125"/>
            <a:ext cx="4721924" cy="2621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psampling the layers by pooling - Deep Learning for Computer Vision [Book]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042" y="3993160"/>
            <a:ext cx="4719758" cy="231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882951"/>
            <a:ext cx="4906060" cy="142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08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Генератор и дискриминатор</a:t>
            </a:r>
            <a:endParaRPr lang="en-US" dirty="0"/>
          </a:p>
        </p:txBody>
      </p:sp>
      <p:pic>
        <p:nvPicPr>
          <p:cNvPr id="3074" name="Picture 2" descr="Understanding Generative Adversarial Networks | by Naoki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383" y="1690688"/>
            <a:ext cx="10163234" cy="440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7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Повторим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77000" cy="4351338"/>
          </a:xfrm>
        </p:spPr>
        <p:txBody>
          <a:bodyPr/>
          <a:lstStyle/>
          <a:p>
            <a:r>
              <a:rPr lang="ru-RU" dirty="0" smtClean="0"/>
              <a:t>Как из 100 случайных чисел получить изображение?</a:t>
            </a:r>
          </a:p>
          <a:p>
            <a:pPr lvl="1"/>
            <a:r>
              <a:rPr lang="ru-RU" dirty="0" err="1" smtClean="0"/>
              <a:t>Полносвязный</a:t>
            </a:r>
            <a:r>
              <a:rPr lang="ru-RU" dirty="0" smtClean="0"/>
              <a:t> путь</a:t>
            </a:r>
          </a:p>
          <a:p>
            <a:pPr lvl="1"/>
            <a:r>
              <a:rPr lang="ru-RU" dirty="0" err="1" smtClean="0"/>
              <a:t>Сверточный</a:t>
            </a:r>
            <a:r>
              <a:rPr lang="ru-RU" dirty="0" smtClean="0"/>
              <a:t> путь</a:t>
            </a:r>
          </a:p>
          <a:p>
            <a:r>
              <a:rPr lang="ru-RU" dirty="0" smtClean="0"/>
              <a:t>Какая архитектура сети, которая будет создавать изображения?</a:t>
            </a:r>
            <a:endParaRPr lang="en-US" dirty="0"/>
          </a:p>
        </p:txBody>
      </p:sp>
      <p:pic>
        <p:nvPicPr>
          <p:cNvPr id="4098" name="Picture 2" descr="pup repeat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1426" y="2319301"/>
            <a:ext cx="3372374" cy="337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390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Generator&amp;Discriminator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36765" cy="4351338"/>
          </a:xfrm>
        </p:spPr>
        <p:txBody>
          <a:bodyPr/>
          <a:lstStyle/>
          <a:p>
            <a:r>
              <a:rPr lang="ru-RU" dirty="0" smtClean="0"/>
              <a:t>В директории </a:t>
            </a:r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Task </a:t>
            </a:r>
            <a:r>
              <a:rPr lang="ru-RU" dirty="0" smtClean="0"/>
              <a:t>в ноутбуке </a:t>
            </a:r>
            <a:r>
              <a:rPr lang="en-US" dirty="0" err="1" smtClean="0"/>
              <a:t>BasicModules.ipynb</a:t>
            </a:r>
            <a:r>
              <a:rPr lang="en-US" dirty="0" smtClean="0"/>
              <a:t> </a:t>
            </a:r>
            <a:r>
              <a:rPr lang="ru-RU" dirty="0" smtClean="0"/>
              <a:t>реализуйте</a:t>
            </a:r>
            <a:r>
              <a:rPr lang="en-US" dirty="0" smtClean="0"/>
              <a:t> </a:t>
            </a:r>
            <a:r>
              <a:rPr lang="ru-RU" b="1" dirty="0" smtClean="0"/>
              <a:t>ТОЛЬКО</a:t>
            </a:r>
            <a:r>
              <a:rPr lang="ru-RU" dirty="0" smtClean="0"/>
              <a:t> </a:t>
            </a:r>
            <a:r>
              <a:rPr lang="ru-RU" dirty="0" smtClean="0"/>
              <a:t>архитектуры </a:t>
            </a:r>
            <a:r>
              <a:rPr lang="ru-RU" dirty="0" err="1" smtClean="0"/>
              <a:t>полносвязных</a:t>
            </a:r>
            <a:r>
              <a:rPr lang="ru-RU" dirty="0" smtClean="0"/>
              <a:t> и </a:t>
            </a:r>
            <a:r>
              <a:rPr lang="ru-RU" dirty="0" err="1" smtClean="0"/>
              <a:t>сверточных</a:t>
            </a:r>
            <a:r>
              <a:rPr lang="ru-RU" dirty="0" smtClean="0"/>
              <a:t> генераторов и дискриминаторов. </a:t>
            </a:r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r>
              <a:rPr lang="ru-RU" dirty="0" smtClean="0"/>
              <a:t>Проверьте их работу на простых тестах.</a:t>
            </a:r>
            <a:endParaRPr lang="en-US" dirty="0"/>
          </a:p>
        </p:txBody>
      </p:sp>
      <p:pic>
        <p:nvPicPr>
          <p:cNvPr id="5122" name="Picture 2" descr="Revenge Of The Sith Prequel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312" y="3158549"/>
            <a:ext cx="3971488" cy="198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30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2095</TotalTime>
  <Words>202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У2. Задачи компьютерного зрения</vt:lpstr>
      <vt:lpstr>Классификатор</vt:lpstr>
      <vt:lpstr>Генерируем изображения</vt:lpstr>
      <vt:lpstr>UpSample</vt:lpstr>
      <vt:lpstr>Генератор и дискриминатор</vt:lpstr>
      <vt:lpstr>Повторим</vt:lpstr>
      <vt:lpstr>Generator&amp;Discriminator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У2. Задачи компьютерного зрения</dc:title>
  <dc:creator>Mike</dc:creator>
  <cp:lastModifiedBy>Mike</cp:lastModifiedBy>
  <cp:revision>118</cp:revision>
  <dcterms:created xsi:type="dcterms:W3CDTF">2022-07-01T11:39:54Z</dcterms:created>
  <dcterms:modified xsi:type="dcterms:W3CDTF">2022-07-08T18:33:52Z</dcterms:modified>
</cp:coreProperties>
</file>

<file path=docProps/thumbnail.jpeg>
</file>